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Playfair Display"/>
      <p:regular r:id="rId19"/>
    </p:embeddedFont>
    <p:embeddedFont>
      <p:font typeface="Playfair Display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AI Chat Bot Using API: Gemini Free Chatbot: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Welcome to the world of AI chatbots with Gemini. This presentation offers a comprehensive overview of Gemini, Google's cutting-edge AI model. Designed for developers, tech enthusiasts, and business professionals, it explores Gemini's features, setup, and real-world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16536"/>
            <a:ext cx="119836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Conclusion: The Future with Gemini Chatbots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45919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12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Recap Key Points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54704" y="5105638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7" name="Text 4"/>
          <p:cNvSpPr/>
          <p:nvPr/>
        </p:nvSpPr>
        <p:spPr>
          <a:xfrm>
            <a:off x="5254704" y="56726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Reiterate Potential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9715738" y="4765477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9715738" y="5332452"/>
            <a:ext cx="30153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Encourage Exploration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3790" y="662237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Explore, experiment, and innovate with Gemini in your projects. The resources and further learning links offer a great starting point.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412325"/>
            <a:ext cx="8263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Introduction to Gemini Chatbot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Google's AI Model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is a cutting-edge AI model by Google. It excels in natural language processing and understanding.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9521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Growing Importance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599521" y="426922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 chatbots are increasingly important in various industries such as customer service and education.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4542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global chatbot market is projected to reach $102B by 2026.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7917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What is Gemini Free Chatbot?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Accessible Version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48245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Free Chatbot is an accessible version of the advanced Gemini AI model.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99204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10908983" y="29920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Ease of Use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48245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It's designed for experimentation, learning, and simple application development.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160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416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Limited Usage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064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free tier offers limited usage compared to paid plans.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52450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provides an entry point for developers and users to explore AI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941070"/>
            <a:ext cx="76307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Understanding APIs in AI Chatbots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42" y="2654379"/>
            <a:ext cx="540425" cy="5404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3165" y="2616637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Messenger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513165" y="3084076"/>
            <a:ext cx="6874193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APIs are like messengers, enabling communication between applications.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42" y="4462105"/>
            <a:ext cx="540425" cy="5404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3165" y="4424363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Communication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1513165" y="4891802"/>
            <a:ext cx="687419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APIs enable communication between Gemini and your application.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42" y="5923955"/>
            <a:ext cx="540425" cy="5404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3165" y="5886212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Access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513165" y="6353651"/>
            <a:ext cx="6874193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APIs are essential for chatbots to access AI models like Gemini.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6642" y="6942653"/>
            <a:ext cx="7630716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Specific API endpoints include text generation and language translation.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664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Key Features of Gemini Free Chatbot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24150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950964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Natural Language Understanding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9571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NLU allows the chatbot to interpret user input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724150"/>
            <a:ext cx="3664863" cy="2387084"/>
          </a:xfrm>
          <a:prstGeom prst="roundRect">
            <a:avLst>
              <a:gd name="adj" fmla="val 1425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9509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Text Generation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4413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Generates and summarizes text with a 2000+ character limit.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3804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552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Determines the sentiment of text as positive, negative, or neutral.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9001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supports over 100 languages and integrates with popular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5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Setting Up Gemini API for Chatbot Development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43307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70121"/>
            <a:ext cx="3821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Create Google Cloud Account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6053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 up for a free tier account on Google Cloud.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04191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231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Enable Gemini API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72142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 the Gemini API in the Google Cloud Console.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6507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918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Obtain API Keys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8230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Get your API keys, ensuring secure storage practices.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9811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Install necessary libraries, such as the Python client library.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6443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Integration Steps: Connecting Gemini to Your Chatbot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743789" y="4257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Send Requests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4833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 requests to the API endpoints.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0208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71411" y="4197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9937790" y="285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Handle Responses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9937790" y="334053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 responses and errors effectively.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02086"/>
            <a:ext cx="4564975" cy="45649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170307" y="32465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8"/>
          <p:cNvSpPr/>
          <p:nvPr/>
        </p:nvSpPr>
        <p:spPr>
          <a:xfrm>
            <a:off x="9937790" y="53026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Code Examples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37790" y="579310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Python or JavaScript for text queries.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02086"/>
            <a:ext cx="4564975" cy="45649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694533" y="597277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1"/>
          <p:cNvSpPr/>
          <p:nvPr/>
        </p:nvSpPr>
        <p:spPr>
          <a:xfrm>
            <a:off x="793790" y="72222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 tools like Postman for testing API calls during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685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Use Cases of AI Chatbots Powered by Gemini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824" y="3234571"/>
            <a:ext cx="1246703" cy="8079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09692" y="352639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2"/>
          <p:cNvSpPr/>
          <p:nvPr/>
        </p:nvSpPr>
        <p:spPr>
          <a:xfrm>
            <a:off x="9019342" y="3461385"/>
            <a:ext cx="2420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Customer Support</a:t>
            </a:r>
            <a:endParaRPr lang="en-US" sz="2200" dirty="0"/>
          </a:p>
        </p:txBody>
      </p:sp>
      <p:sp>
        <p:nvSpPr>
          <p:cNvPr id="7" name="Shape 3"/>
          <p:cNvSpPr/>
          <p:nvPr/>
        </p:nvSpPr>
        <p:spPr>
          <a:xfrm>
            <a:off x="8849201" y="4055626"/>
            <a:ext cx="4930735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413" y="4099203"/>
            <a:ext cx="2493526" cy="80795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09573" y="430387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5"/>
          <p:cNvSpPr/>
          <p:nvPr/>
        </p:nvSpPr>
        <p:spPr>
          <a:xfrm>
            <a:off x="9642753" y="4326017"/>
            <a:ext cx="13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11" name="Shape 6"/>
          <p:cNvSpPr/>
          <p:nvPr/>
        </p:nvSpPr>
        <p:spPr>
          <a:xfrm>
            <a:off x="9472613" y="4920258"/>
            <a:ext cx="4307324" cy="15240"/>
          </a:xfrm>
          <a:prstGeom prst="roundRect">
            <a:avLst>
              <a:gd name="adj" fmla="val 223256"/>
            </a:avLst>
          </a:prstGeom>
          <a:solidFill>
            <a:srgbClr val="C6C6D2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002" y="4963835"/>
            <a:ext cx="3740348" cy="80795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09573" y="516850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8"/>
          <p:cNvSpPr/>
          <p:nvPr/>
        </p:nvSpPr>
        <p:spPr>
          <a:xfrm>
            <a:off x="10266164" y="5190649"/>
            <a:ext cx="22523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Content Creation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280190" y="60269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Examples: Automating FAQs, personalized learning assistance, and blog post ideas.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52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Advantages &amp; Challenges of Using Gemini Free Chatbot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998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809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Cost-effective for experimentation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8606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to use and integrate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282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Access to advanced AI capabilities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2998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88096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usage quota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32315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Potential latency issues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76535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Dependence on internet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18851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Despite its challenges, it offers a valuable entry point into AI chatbot development.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2025-03-24T06:15:09Z</dcterms:created>
  <dcterms:modified xsi:type="dcterms:W3CDTF">2025-03-24T06:15:09Z</dcterms:modified>
</cp:coreProperties>
</file>